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6"/>
  </p:notesMasterIdLst>
  <p:sldIdLst>
    <p:sldId id="256" r:id="rId3"/>
    <p:sldId id="257" r:id="rId4"/>
    <p:sldId id="258" r:id="rId5"/>
    <p:sldId id="261" r:id="rId6"/>
    <p:sldId id="262" r:id="rId7"/>
    <p:sldId id="263" r:id="rId8"/>
    <p:sldId id="268" r:id="rId9"/>
    <p:sldId id="265" r:id="rId10"/>
    <p:sldId id="266" r:id="rId11"/>
    <p:sldId id="269" r:id="rId12"/>
    <p:sldId id="260" r:id="rId13"/>
    <p:sldId id="296" r:id="rId14"/>
    <p:sldId id="270" r:id="rId15"/>
    <p:sldId id="273" r:id="rId16"/>
    <p:sldId id="271" r:id="rId17"/>
    <p:sldId id="274" r:id="rId18"/>
    <p:sldId id="285" r:id="rId19"/>
    <p:sldId id="295" r:id="rId20"/>
    <p:sldId id="287" r:id="rId21"/>
    <p:sldId id="272" r:id="rId22"/>
    <p:sldId id="276" r:id="rId23"/>
    <p:sldId id="278" r:id="rId24"/>
    <p:sldId id="277" r:id="rId25"/>
    <p:sldId id="279" r:id="rId26"/>
    <p:sldId id="280" r:id="rId27"/>
    <p:sldId id="297" r:id="rId28"/>
    <p:sldId id="286" r:id="rId29"/>
    <p:sldId id="264" r:id="rId30"/>
    <p:sldId id="289" r:id="rId31"/>
    <p:sldId id="291" r:id="rId32"/>
    <p:sldId id="294" r:id="rId33"/>
    <p:sldId id="292" r:id="rId34"/>
    <p:sldId id="293" r:id="rId35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3B14-B72F-4545-8E19-219A304BE0C6}" v="96" dt="2022-08-02T10:17:19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2" autoAdjust="0"/>
  </p:normalViewPr>
  <p:slideViewPr>
    <p:cSldViewPr snapToGrid="0">
      <p:cViewPr varScale="1">
        <p:scale>
          <a:sx n="95" d="100"/>
          <a:sy n="95" d="100"/>
        </p:scale>
        <p:origin x="3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Gustavo Hochuli" userId="03e47721-5546-461c-8dc6-d9f4fc638cac" providerId="ADAL" clId="{D3503B14-B72F-4545-8E19-219A304BE0C6}"/>
    <pc:docChg chg="undo redo custSel addSld delSld modSld sldOrd">
      <pc:chgData name="Andre Gustavo Hochuli" userId="03e47721-5546-461c-8dc6-d9f4fc638cac" providerId="ADAL" clId="{D3503B14-B72F-4545-8E19-219A304BE0C6}" dt="2022-08-02T10:17:19.949" v="1387" actId="478"/>
      <pc:docMkLst>
        <pc:docMk/>
      </pc:docMkLst>
      <pc:sldChg chg="modSp mod">
        <pc:chgData name="Andre Gustavo Hochuli" userId="03e47721-5546-461c-8dc6-d9f4fc638cac" providerId="ADAL" clId="{D3503B14-B72F-4545-8E19-219A304BE0C6}" dt="2022-08-02T09:59:09.619" v="1044" actId="20577"/>
        <pc:sldMkLst>
          <pc:docMk/>
          <pc:sldMk cId="0" sldId="256"/>
        </pc:sldMkLst>
        <pc:spChg chg="mod">
          <ac:chgData name="Andre Gustavo Hochuli" userId="03e47721-5546-461c-8dc6-d9f4fc638cac" providerId="ADAL" clId="{D3503B14-B72F-4545-8E19-219A304BE0C6}" dt="2022-08-02T09:59:09.619" v="1044" actId="2057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29:10.743" v="16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2T10:00:17.114" v="1095" actId="20577"/>
        <pc:sldMkLst>
          <pc:docMk/>
          <pc:sldMk cId="0" sldId="257"/>
        </pc:sldMkLst>
        <pc:spChg chg="mod">
          <ac:chgData name="Andre Gustavo Hochuli" userId="03e47721-5546-461c-8dc6-d9f4fc638cac" providerId="ADAL" clId="{D3503B14-B72F-4545-8E19-219A304BE0C6}" dt="2022-08-02T09:59:26.160" v="1065" actId="6549"/>
          <ac:spMkLst>
            <pc:docMk/>
            <pc:sldMk cId="0" sldId="257"/>
            <ac:spMk id="89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1.530" v="1088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7.114" v="1095" actId="20577"/>
          <ac:spMkLst>
            <pc:docMk/>
            <pc:sldMk cId="0" sldId="257"/>
            <ac:spMk id="91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49:43.273" v="120" actId="255"/>
          <ac:spMkLst>
            <pc:docMk/>
            <pc:sldMk cId="0" sldId="257"/>
            <ac:spMk id="92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31.689" v="1100"/>
        <pc:sldMkLst>
          <pc:docMk/>
          <pc:sldMk cId="194086119" sldId="258"/>
        </pc:sldMkLst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194086119" sldId="258"/>
            <ac:spMk id="8" creationId="{35975740-5CA9-3B67-4399-A6105F7B1C35}"/>
          </ac:spMkLst>
        </pc:spChg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194086119" sldId="258"/>
            <ac:spMk id="9" creationId="{EA903C14-E4C6-D1FE-32B8-7D60ED8D6DBD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194086119" sldId="258"/>
            <ac:spMk id="10" creationId="{E7A1ADE1-0191-107D-ED13-5CE768180276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194086119" sldId="258"/>
            <ac:spMk id="11" creationId="{C6B8AADE-C068-A5B6-3A62-DD33CB12629F}"/>
          </ac:spMkLst>
        </pc:spChg>
        <pc:spChg chg="mod">
          <ac:chgData name="Andre Gustavo Hochuli" userId="03e47721-5546-461c-8dc6-d9f4fc638cac" providerId="ADAL" clId="{D3503B14-B72F-4545-8E19-219A304BE0C6}" dt="2022-08-02T09:59:48.717" v="1071" actId="2711"/>
          <ac:spMkLst>
            <pc:docMk/>
            <pc:sldMk cId="194086119" sldId="258"/>
            <ac:spMk id="93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0:32.237" v="134" actId="20577"/>
          <ac:spMkLst>
            <pc:docMk/>
            <pc:sldMk cId="194086119" sldId="258"/>
            <ac:spMk id="94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0:28.648" v="1098" actId="478"/>
          <ac:spMkLst>
            <pc:docMk/>
            <pc:sldMk cId="194086119" sldId="258"/>
            <ac:spMk id="97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1.273" v="1099" actId="478"/>
          <ac:spMkLst>
            <pc:docMk/>
            <pc:sldMk cId="194086119" sldId="258"/>
            <ac:spMk id="98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40.028" v="1103"/>
        <pc:sldMkLst>
          <pc:docMk/>
          <pc:sldMk cId="0" sldId="259"/>
        </pc:sldMkLst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9" creationId="{7D27D924-BAD9-59EB-0956-442C5E618C62}"/>
          </ac:spMkLst>
        </pc:spChg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10" creationId="{78C456B9-B5EA-AE0A-55ED-2B32CE41C07D}"/>
          </ac:spMkLst>
        </pc:spChg>
        <pc:spChg chg="del mod">
          <ac:chgData name="Andre Gustavo Hochuli" userId="03e47721-5546-461c-8dc6-d9f4fc638cac" providerId="ADAL" clId="{D3503B14-B72F-4545-8E19-219A304BE0C6}" dt="2022-08-02T10:00:37.301" v="1101" actId="478"/>
          <ac:spMkLst>
            <pc:docMk/>
            <pc:sldMk cId="0" sldId="259"/>
            <ac:spMk id="101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8.769" v="1102" actId="478"/>
          <ac:spMkLst>
            <pc:docMk/>
            <pc:sldMk cId="0" sldId="259"/>
            <ac:spMk id="102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1T17:50:48.559" v="137" actId="1076"/>
          <ac:picMkLst>
            <pc:docMk/>
            <pc:sldMk cId="0" sldId="259"/>
            <ac:picMk id="1026" creationId="{0BF7B0AF-6F46-0FFB-0111-0D96DC1978DB}"/>
          </ac:picMkLst>
        </pc:picChg>
        <pc:picChg chg="add mod">
          <ac:chgData name="Andre Gustavo Hochuli" userId="03e47721-5546-461c-8dc6-d9f4fc638cac" providerId="ADAL" clId="{D3503B14-B72F-4545-8E19-219A304BE0C6}" dt="2022-08-01T17:50:53.791" v="138" actId="1076"/>
          <ac:picMkLst>
            <pc:docMk/>
            <pc:sldMk cId="0" sldId="259"/>
            <ac:picMk id="1028" creationId="{D3EB868C-856E-272B-E531-AAC1A3A9B6B9}"/>
          </ac:picMkLst>
        </pc:picChg>
        <pc:picChg chg="add mod">
          <ac:chgData name="Andre Gustavo Hochuli" userId="03e47721-5546-461c-8dc6-d9f4fc638cac" providerId="ADAL" clId="{D3503B14-B72F-4545-8E19-219A304BE0C6}" dt="2022-08-01T17:50:45.671" v="136" actId="14100"/>
          <ac:picMkLst>
            <pc:docMk/>
            <pc:sldMk cId="0" sldId="259"/>
            <ac:picMk id="1030" creationId="{06AB6B26-F77D-5802-A40F-3C95FE658496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0:48.754" v="1106"/>
        <pc:sldMkLst>
          <pc:docMk/>
          <pc:sldMk cId="2855356280" sldId="260"/>
        </pc:sldMkLst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2855356280" sldId="260"/>
            <ac:spMk id="8" creationId="{D212725E-6978-106C-3DC2-9274B63ADD8C}"/>
          </ac:spMkLst>
        </pc:spChg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2855356280" sldId="260"/>
            <ac:spMk id="9" creationId="{45B2F7AF-4D1C-E634-0ADB-3CFA83E72C96}"/>
          </ac:spMkLst>
        </pc:spChg>
        <pc:spChg chg="del mod">
          <ac:chgData name="Andre Gustavo Hochuli" userId="03e47721-5546-461c-8dc6-d9f4fc638cac" providerId="ADAL" clId="{D3503B14-B72F-4545-8E19-219A304BE0C6}" dt="2022-08-02T10:00:45.514" v="1104" actId="478"/>
          <ac:spMkLst>
            <pc:docMk/>
            <pc:sldMk cId="2855356280" sldId="260"/>
            <ac:spMk id="10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48.259" v="1105" actId="478"/>
          <ac:spMkLst>
            <pc:docMk/>
            <pc:sldMk cId="2855356280" sldId="260"/>
            <ac:spMk id="106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54.701" v="1108"/>
        <pc:sldMkLst>
          <pc:docMk/>
          <pc:sldMk cId="129391775" sldId="261"/>
        </pc:sldMkLst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129391775" sldId="261"/>
            <ac:spMk id="6" creationId="{34E25838-6FA0-72C1-5637-FE235A7ABB9C}"/>
          </ac:spMkLst>
        </pc:spChg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129391775" sldId="261"/>
            <ac:spMk id="7" creationId="{D6BBD8FC-7C35-3182-E0CF-8F0C7279960D}"/>
          </ac:spMkLst>
        </pc:spChg>
        <pc:spChg chg="del mod">
          <ac:chgData name="Andre Gustavo Hochuli" userId="03e47721-5546-461c-8dc6-d9f4fc638cac" providerId="ADAL" clId="{D3503B14-B72F-4545-8E19-219A304BE0C6}" dt="2022-08-02T10:00:54.291" v="1107" actId="478"/>
          <ac:spMkLst>
            <pc:docMk/>
            <pc:sldMk cId="129391775" sldId="261"/>
            <ac:spMk id="110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03.740" v="1111"/>
        <pc:sldMkLst>
          <pc:docMk/>
          <pc:sldMk cId="2069364982" sldId="262"/>
        </pc:sldMkLst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2069364982" sldId="262"/>
            <ac:spMk id="9" creationId="{AD3F96D6-B270-E9B4-C360-E3129CFC3FFD}"/>
          </ac:spMkLst>
        </pc:spChg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2069364982" sldId="262"/>
            <ac:spMk id="10" creationId="{25C04D3E-B4BC-DF37-4309-EAE28124C4C8}"/>
          </ac:spMkLst>
        </pc:spChg>
        <pc:spChg chg="del mod">
          <ac:chgData name="Andre Gustavo Hochuli" userId="03e47721-5546-461c-8dc6-d9f4fc638cac" providerId="ADAL" clId="{D3503B14-B72F-4545-8E19-219A304BE0C6}" dt="2022-08-02T10:01:02.574" v="1110" actId="478"/>
          <ac:spMkLst>
            <pc:docMk/>
            <pc:sldMk cId="2069364982" sldId="262"/>
            <ac:spMk id="11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1.072" v="1109" actId="478"/>
          <ac:spMkLst>
            <pc:docMk/>
            <pc:sldMk cId="2069364982" sldId="262"/>
            <ac:spMk id="116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03.569" v="140" actId="1076"/>
          <ac:picMkLst>
            <pc:docMk/>
            <pc:sldMk cId="2069364982" sldId="262"/>
            <ac:picMk id="117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10.743" v="1114"/>
        <pc:sldMkLst>
          <pc:docMk/>
          <pc:sldMk cId="1165297265" sldId="263"/>
        </pc:sldMkLst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1165297265" sldId="263"/>
            <ac:spMk id="8" creationId="{067A4880-9A2A-479C-84DF-1D162BEA0735}"/>
          </ac:spMkLst>
        </pc:spChg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1165297265" sldId="263"/>
            <ac:spMk id="9" creationId="{453DE290-2C27-AC1C-DBDA-B0B3E7D3251C}"/>
          </ac:spMkLst>
        </pc:spChg>
        <pc:spChg chg="mod">
          <ac:chgData name="Andre Gustavo Hochuli" userId="03e47721-5546-461c-8dc6-d9f4fc638cac" providerId="ADAL" clId="{D3503B14-B72F-4545-8E19-219A304BE0C6}" dt="2022-08-01T17:48:49.861" v="119" actId="403"/>
          <ac:spMkLst>
            <pc:docMk/>
            <pc:sldMk cId="1165297265" sldId="263"/>
            <ac:spMk id="12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08.108" v="1112" actId="478"/>
          <ac:spMkLst>
            <pc:docMk/>
            <pc:sldMk cId="1165297265" sldId="263"/>
            <ac:spMk id="12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9.871" v="1113" actId="478"/>
          <ac:spMkLst>
            <pc:docMk/>
            <pc:sldMk cId="1165297265" sldId="263"/>
            <ac:spMk id="12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21.356" v="1117"/>
        <pc:sldMkLst>
          <pc:docMk/>
          <pc:sldMk cId="2825761781" sldId="264"/>
        </pc:sldMkLst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2825761781" sldId="264"/>
            <ac:spMk id="7" creationId="{8F8094B1-7CFC-95B0-39F3-0677915D3FCA}"/>
          </ac:spMkLst>
        </pc:spChg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2825761781" sldId="264"/>
            <ac:spMk id="8" creationId="{F9F5CFCC-C22D-CBCA-820A-C7FBF8FEEBD8}"/>
          </ac:spMkLst>
        </pc:spChg>
        <pc:spChg chg="mod">
          <ac:chgData name="Andre Gustavo Hochuli" userId="03e47721-5546-461c-8dc6-d9f4fc638cac" providerId="ADAL" clId="{D3503B14-B72F-4545-8E19-219A304BE0C6}" dt="2022-08-01T17:48:37.149" v="112" actId="403"/>
          <ac:spMkLst>
            <pc:docMk/>
            <pc:sldMk cId="2825761781" sldId="264"/>
            <ac:spMk id="127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17.869" v="1115" actId="478"/>
          <ac:spMkLst>
            <pc:docMk/>
            <pc:sldMk cId="2825761781" sldId="264"/>
            <ac:spMk id="128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0.450" v="1116" actId="478"/>
          <ac:spMkLst>
            <pc:docMk/>
            <pc:sldMk cId="2825761781" sldId="264"/>
            <ac:spMk id="129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18.626" v="142" actId="14100"/>
          <ac:picMkLst>
            <pc:docMk/>
            <pc:sldMk cId="2825761781" sldId="264"/>
            <ac:picMk id="130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30.772" v="1120"/>
        <pc:sldMkLst>
          <pc:docMk/>
          <pc:sldMk cId="3679542106" sldId="265"/>
        </pc:sldMkLst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3679542106" sldId="265"/>
            <ac:spMk id="11" creationId="{EEC11559-7D41-105D-E8BB-399466F507B3}"/>
          </ac:spMkLst>
        </pc:spChg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3679542106" sldId="265"/>
            <ac:spMk id="12" creationId="{69981A3E-6491-87E6-D008-FC95EF9D6E94}"/>
          </ac:spMkLst>
        </pc:spChg>
        <pc:spChg chg="mod">
          <ac:chgData name="Andre Gustavo Hochuli" userId="03e47721-5546-461c-8dc6-d9f4fc638cac" providerId="ADAL" clId="{D3503B14-B72F-4545-8E19-219A304BE0C6}" dt="2022-08-01T17:48:26.637" v="102" actId="20577"/>
          <ac:spMkLst>
            <pc:docMk/>
            <pc:sldMk cId="3679542106" sldId="265"/>
            <ac:spMk id="132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28.558" v="1118" actId="478"/>
          <ac:spMkLst>
            <pc:docMk/>
            <pc:sldMk cId="3679542106" sldId="265"/>
            <ac:spMk id="133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9.526" v="1119" actId="478"/>
          <ac:spMkLst>
            <pc:docMk/>
            <pc:sldMk cId="3679542106" sldId="265"/>
            <ac:spMk id="134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53.106" v="1377" actId="790"/>
        <pc:sldMkLst>
          <pc:docMk/>
          <pc:sldMk cId="434662466" sldId="266"/>
        </pc:sldMkLst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434662466" sldId="266"/>
            <ac:spMk id="6" creationId="{79C6E655-0BEC-976A-B631-A8B74CFE84F8}"/>
          </ac:spMkLst>
        </pc:spChg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434662466" sldId="266"/>
            <ac:spMk id="7" creationId="{6D0BFD51-FC3E-8F6C-B0F5-4786ED23FE79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434662466" sldId="266"/>
            <ac:spMk id="8" creationId="{90822FE6-51D2-3B41-70C5-E1ABE3FD51E3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434662466" sldId="266"/>
            <ac:spMk id="9" creationId="{51680B7E-643D-2CBF-B65E-E32532E6E14E}"/>
          </ac:spMkLst>
        </pc:spChg>
        <pc:spChg chg="mod">
          <ac:chgData name="Andre Gustavo Hochuli" userId="03e47721-5546-461c-8dc6-d9f4fc638cac" providerId="ADAL" clId="{D3503B14-B72F-4545-8E19-219A304BE0C6}" dt="2022-08-02T10:14:53.106" v="1377" actId="790"/>
          <ac:spMkLst>
            <pc:docMk/>
            <pc:sldMk cId="434662466" sldId="266"/>
            <ac:spMk id="14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38.322" v="1121" actId="478"/>
          <ac:spMkLst>
            <pc:docMk/>
            <pc:sldMk cId="434662466" sldId="266"/>
            <ac:spMk id="14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42.062" v="1124" actId="478"/>
          <ac:spMkLst>
            <pc:docMk/>
            <pc:sldMk cId="434662466" sldId="266"/>
            <ac:spMk id="143" creationId="{00000000-0000-0000-0000-000000000000}"/>
          </ac:spMkLst>
        </pc:spChg>
      </pc:sldChg>
      <pc:sldChg chg="addSp delSp modSp mod ord">
        <pc:chgData name="Andre Gustavo Hochuli" userId="03e47721-5546-461c-8dc6-d9f4fc638cac" providerId="ADAL" clId="{D3503B14-B72F-4545-8E19-219A304BE0C6}" dt="2022-08-02T10:15:07.927" v="1378" actId="790"/>
        <pc:sldMkLst>
          <pc:docMk/>
          <pc:sldMk cId="0" sldId="267"/>
        </pc:sldMkLst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6" creationId="{7B38F3DA-4F51-5292-3171-89916A91E2F6}"/>
          </ac:spMkLst>
        </pc:spChg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7" creationId="{70BE743F-EE96-B971-0B91-52E1F6EE3A3B}"/>
          </ac:spMkLst>
        </pc:spChg>
        <pc:spChg chg="mod">
          <ac:chgData name="Andre Gustavo Hochuli" userId="03e47721-5546-461c-8dc6-d9f4fc638cac" providerId="ADAL" clId="{D3503B14-B72F-4545-8E19-219A304BE0C6}" dt="2022-08-02T10:07:08.479" v="1243" actId="313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5:07.927" v="1378" actId="790"/>
          <ac:spMkLst>
            <pc:docMk/>
            <pc:sldMk cId="0" sldId="267"/>
            <ac:spMk id="145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4:46.229" v="1174" actId="478"/>
          <ac:spMkLst>
            <pc:docMk/>
            <pc:sldMk cId="0" sldId="267"/>
            <ac:spMk id="146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7.896" v="1175" actId="478"/>
          <ac:spMkLst>
            <pc:docMk/>
            <pc:sldMk cId="0" sldId="267"/>
            <ac:spMk id="147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1T18:07:47.021" v="601" actId="20577"/>
        <pc:sldMkLst>
          <pc:docMk/>
          <pc:sldMk cId="4095690260" sldId="268"/>
        </pc:sldMkLst>
        <pc:spChg chg="mod">
          <ac:chgData name="Andre Gustavo Hochuli" userId="03e47721-5546-461c-8dc6-d9f4fc638cac" providerId="ADAL" clId="{D3503B14-B72F-4545-8E19-219A304BE0C6}" dt="2022-08-01T18:07:47.021" v="601" actId="20577"/>
          <ac:spMkLst>
            <pc:docMk/>
            <pc:sldMk cId="4095690260" sldId="268"/>
            <ac:spMk id="148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1:51.513" v="177" actId="6549"/>
          <ac:spMkLst>
            <pc:docMk/>
            <pc:sldMk cId="4095690260" sldId="268"/>
            <ac:spMk id="149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45.506" v="1376" actId="790"/>
        <pc:sldMkLst>
          <pc:docMk/>
          <pc:sldMk cId="32196261" sldId="269"/>
        </pc:sldMkLst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32196261" sldId="269"/>
            <ac:spMk id="6" creationId="{36BAF31D-3C7F-4BFB-C367-3C3533D98DBA}"/>
          </ac:spMkLst>
        </pc:spChg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32196261" sldId="269"/>
            <ac:spMk id="7" creationId="{071554C1-61DD-0A1E-23A5-B38D51238E80}"/>
          </ac:spMkLst>
        </pc:spChg>
        <pc:spChg chg="mod">
          <ac:chgData name="Andre Gustavo Hochuli" userId="03e47721-5546-461c-8dc6-d9f4fc638cac" providerId="ADAL" clId="{D3503B14-B72F-4545-8E19-219A304BE0C6}" dt="2022-08-02T10:04:11.568" v="1162"/>
          <ac:spMkLst>
            <pc:docMk/>
            <pc:sldMk cId="32196261" sldId="269"/>
            <ac:spMk id="150" creationId="{00000000-0000-0000-0000-000000000000}"/>
          </ac:spMkLst>
        </pc:spChg>
        <pc:spChg chg="add del mod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32196261" sldId="269"/>
            <ac:spMk id="151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32196261" sldId="269"/>
            <ac:spMk id="152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45.506" v="1376" actId="790"/>
          <ac:spMkLst>
            <pc:docMk/>
            <pc:sldMk cId="32196261" sldId="269"/>
            <ac:spMk id="15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7:19.949" v="1387" actId="478"/>
        <pc:sldMkLst>
          <pc:docMk/>
          <pc:sldMk cId="3362473095" sldId="270"/>
        </pc:sldMkLst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3362473095" sldId="270"/>
            <ac:spMk id="8" creationId="{326DC9B1-57B2-AF94-5F66-66428E7939AA}"/>
          </ac:spMkLst>
        </pc:spChg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3362473095" sldId="270"/>
            <ac:spMk id="9" creationId="{2E27E02B-7DB3-E1EC-27D0-A2C6C7285F6A}"/>
          </ac:spMkLst>
        </pc:spChg>
        <pc:spChg chg="add del mod">
          <ac:chgData name="Andre Gustavo Hochuli" userId="03e47721-5546-461c-8dc6-d9f4fc638cac" providerId="ADAL" clId="{D3503B14-B72F-4545-8E19-219A304BE0C6}" dt="2022-08-02T10:04:00.175" v="1160" actId="478"/>
          <ac:spMkLst>
            <pc:docMk/>
            <pc:sldMk cId="3362473095" sldId="270"/>
            <ac:spMk id="155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320" v="1161" actId="478"/>
          <ac:spMkLst>
            <pc:docMk/>
            <pc:sldMk cId="3362473095" sldId="270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37.676" v="1375" actId="790"/>
          <ac:spMkLst>
            <pc:docMk/>
            <pc:sldMk cId="3362473095" sldId="270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4:06.728" v="630" actId="22"/>
          <ac:picMkLst>
            <pc:docMk/>
            <pc:sldMk cId="3362473095" sldId="270"/>
            <ac:picMk id="3" creationId="{768C5E0C-437A-AF4A-AC1B-19D5424D318E}"/>
          </ac:picMkLst>
        </pc:picChg>
        <pc:picChg chg="mod">
          <ac:chgData name="Andre Gustavo Hochuli" userId="03e47721-5546-461c-8dc6-d9f4fc638cac" providerId="ADAL" clId="{D3503B14-B72F-4545-8E19-219A304BE0C6}" dt="2022-08-01T17:54:50.884" v="228" actId="1076"/>
          <ac:picMkLst>
            <pc:docMk/>
            <pc:sldMk cId="3362473095" sldId="270"/>
            <ac:picMk id="158" creationId="{00000000-0000-0000-0000-000000000000}"/>
          </ac:picMkLst>
        </pc:picChg>
        <pc:picChg chg="add del mod">
          <ac:chgData name="Andre Gustavo Hochuli" userId="03e47721-5546-461c-8dc6-d9f4fc638cac" providerId="ADAL" clId="{D3503B14-B72F-4545-8E19-219A304BE0C6}" dt="2022-08-02T10:17:19.949" v="1387" actId="478"/>
          <ac:picMkLst>
            <pc:docMk/>
            <pc:sldMk cId="3362473095" sldId="270"/>
            <ac:picMk id="3074" creationId="{D14F6D65-7B35-1DDB-17F6-8A4A7BCA1C5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29.693" v="1374" actId="790"/>
        <pc:sldMkLst>
          <pc:docMk/>
          <pc:sldMk cId="2690643409" sldId="271"/>
        </pc:sldMkLst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9" creationId="{4EB61A56-4740-2251-E146-3493BF0BA56C}"/>
          </ac:spMkLst>
        </pc:spChg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10" creationId="{8598E91D-2910-DE23-C42A-7C188423D187}"/>
          </ac:spMkLst>
        </pc:spChg>
        <pc:spChg chg="del mod">
          <ac:chgData name="Andre Gustavo Hochuli" userId="03e47721-5546-461c-8dc6-d9f4fc638cac" providerId="ADAL" clId="{D3503B14-B72F-4545-8E19-219A304BE0C6}" dt="2022-08-02T10:04:24.619" v="1163" actId="478"/>
          <ac:spMkLst>
            <pc:docMk/>
            <pc:sldMk cId="2690643409" sldId="271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6.579" v="1164" actId="478"/>
          <ac:spMkLst>
            <pc:docMk/>
            <pc:sldMk cId="2690643409" sldId="271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29.693" v="1374" actId="790"/>
          <ac:spMkLst>
            <pc:docMk/>
            <pc:sldMk cId="2690643409" sldId="271"/>
            <ac:spMk id="157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2T10:09:59.744" v="1295" actId="1076"/>
          <ac:picMkLst>
            <pc:docMk/>
            <pc:sldMk cId="2690643409" sldId="271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03:05.290" v="570" actId="1076"/>
          <ac:picMkLst>
            <pc:docMk/>
            <pc:sldMk cId="2690643409" sldId="271"/>
            <ac:picMk id="5" creationId="{4EDE74CD-F832-761A-60C8-3F7C2E85DE78}"/>
          </ac:picMkLst>
        </pc:picChg>
        <pc:picChg chg="del">
          <ac:chgData name="Andre Gustavo Hochuli" userId="03e47721-5546-461c-8dc6-d9f4fc638cac" providerId="ADAL" clId="{D3503B14-B72F-4545-8E19-219A304BE0C6}" dt="2022-08-01T17:58:50.422" v="418" actId="478"/>
          <ac:picMkLst>
            <pc:docMk/>
            <pc:sldMk cId="2690643409" sldId="271"/>
            <ac:picMk id="158" creationId="{00000000-0000-0000-0000-000000000000}"/>
          </ac:picMkLst>
        </pc:picChg>
        <pc:picChg chg="add mod">
          <ac:chgData name="Andre Gustavo Hochuli" userId="03e47721-5546-461c-8dc6-d9f4fc638cac" providerId="ADAL" clId="{D3503B14-B72F-4545-8E19-219A304BE0C6}" dt="2022-08-01T18:03:10.706" v="572" actId="1076"/>
          <ac:picMkLst>
            <pc:docMk/>
            <pc:sldMk cId="2690643409" sldId="271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18.056" v="1373" actId="790"/>
        <pc:sldMkLst>
          <pc:docMk/>
          <pc:sldMk cId="2592152685" sldId="272"/>
        </pc:sldMkLst>
        <pc:spChg chg="add del">
          <ac:chgData name="Andre Gustavo Hochuli" userId="03e47721-5546-461c-8dc6-d9f4fc638cac" providerId="ADAL" clId="{D3503B14-B72F-4545-8E19-219A304BE0C6}" dt="2022-08-01T18:32:05.166" v="967"/>
          <ac:spMkLst>
            <pc:docMk/>
            <pc:sldMk cId="2592152685" sldId="272"/>
            <ac:spMk id="2" creationId="{267873C7-EA00-6284-8996-4FF4AEDC7E98}"/>
          </ac:spMkLst>
        </pc:spChg>
        <pc:spChg chg="add del">
          <ac:chgData name="Andre Gustavo Hochuli" userId="03e47721-5546-461c-8dc6-d9f4fc638cac" providerId="ADAL" clId="{D3503B14-B72F-4545-8E19-219A304BE0C6}" dt="2022-08-01T18:32:09.624" v="969"/>
          <ac:spMkLst>
            <pc:docMk/>
            <pc:sldMk cId="2592152685" sldId="272"/>
            <ac:spMk id="4" creationId="{1EA475F0-3330-3FF7-5B24-AFB77F712C5D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8" creationId="{E727C901-09C8-A74B-1002-F73709644B51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9" creationId="{BA07D635-F7CB-E95A-D81B-ED2BFD7EFBE5}"/>
          </ac:spMkLst>
        </pc:spChg>
        <pc:spChg chg="del mod">
          <ac:chgData name="Andre Gustavo Hochuli" userId="03e47721-5546-461c-8dc6-d9f4fc638cac" providerId="ADAL" clId="{D3503B14-B72F-4545-8E19-219A304BE0C6}" dt="2022-08-02T10:04:37.950" v="1170" actId="478"/>
          <ac:spMkLst>
            <pc:docMk/>
            <pc:sldMk cId="2592152685" sldId="272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9.091" v="1171" actId="478"/>
          <ac:spMkLst>
            <pc:docMk/>
            <pc:sldMk cId="2592152685" sldId="272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18.056" v="1373" actId="790"/>
          <ac:spMkLst>
            <pc:docMk/>
            <pc:sldMk cId="2592152685" sldId="272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01:28.077" v="477" actId="478"/>
          <ac:picMkLst>
            <pc:docMk/>
            <pc:sldMk cId="2592152685" sldId="272"/>
            <ac:picMk id="3" creationId="{0B11575C-38C2-F06B-3CD8-E81E45F0EC1E}"/>
          </ac:picMkLst>
        </pc:picChg>
        <pc:picChg chg="del">
          <ac:chgData name="Andre Gustavo Hochuli" userId="03e47721-5546-461c-8dc6-d9f4fc638cac" providerId="ADAL" clId="{D3503B14-B72F-4545-8E19-219A304BE0C6}" dt="2022-08-01T18:30:24.158" v="908" actId="478"/>
          <ac:picMkLst>
            <pc:docMk/>
            <pc:sldMk cId="2592152685" sldId="272"/>
            <ac:picMk id="5" creationId="{4EDE74CD-F832-761A-60C8-3F7C2E85DE78}"/>
          </ac:picMkLst>
        </pc:picChg>
        <pc:picChg chg="add mod ord">
          <ac:chgData name="Andre Gustavo Hochuli" userId="03e47721-5546-461c-8dc6-d9f4fc638cac" providerId="ADAL" clId="{D3503B14-B72F-4545-8E19-219A304BE0C6}" dt="2022-08-02T10:11:02.223" v="1346" actId="14100"/>
          <ac:picMkLst>
            <pc:docMk/>
            <pc:sldMk cId="2592152685" sldId="272"/>
            <ac:picMk id="7" creationId="{B5154CE1-1272-D662-157A-BA19719C7EC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08:35.169" v="1256" actId="404"/>
        <pc:sldMkLst>
          <pc:docMk/>
          <pc:sldMk cId="2255546706" sldId="273"/>
        </pc:sldMkLst>
        <pc:spChg chg="add">
          <ac:chgData name="Andre Gustavo Hochuli" userId="03e47721-5546-461c-8dc6-d9f4fc638cac" providerId="ADAL" clId="{D3503B14-B72F-4545-8E19-219A304BE0C6}" dt="2022-08-01T18:16:13.655" v="682" actId="11529"/>
          <ac:spMkLst>
            <pc:docMk/>
            <pc:sldMk cId="2255546706" sldId="273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0" creationId="{DCC13043-A9F7-E994-2589-55BDACFBFE1D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1" creationId="{D8D57D70-3047-C9CB-486F-C2D718D45557}"/>
          </ac:spMkLst>
        </pc:spChg>
        <pc:spChg chg="add mod">
          <ac:chgData name="Andre Gustavo Hochuli" userId="03e47721-5546-461c-8dc6-d9f4fc638cac" providerId="ADAL" clId="{D3503B14-B72F-4545-8E19-219A304BE0C6}" dt="2022-08-01T18:16:20.117" v="686" actId="1076"/>
          <ac:spMkLst>
            <pc:docMk/>
            <pc:sldMk cId="2255546706" sldId="273"/>
            <ac:spMk id="14" creationId="{CDEF50C0-720E-3879-E8BC-B57CD463ADEA}"/>
          </ac:spMkLst>
        </pc:spChg>
        <pc:spChg chg="add mod">
          <ac:chgData name="Andre Gustavo Hochuli" userId="03e47721-5546-461c-8dc6-d9f4fc638cac" providerId="ADAL" clId="{D3503B14-B72F-4545-8E19-219A304BE0C6}" dt="2022-08-02T10:08:35.169" v="1256" actId="404"/>
          <ac:spMkLst>
            <pc:docMk/>
            <pc:sldMk cId="2255546706" sldId="273"/>
            <ac:spMk id="15" creationId="{30377D25-4ADA-6634-059E-150A7EF4F449}"/>
          </ac:spMkLst>
        </pc:spChg>
        <pc:spChg chg="del mod">
          <ac:chgData name="Andre Gustavo Hochuli" userId="03e47721-5546-461c-8dc6-d9f4fc638cac" providerId="ADAL" clId="{D3503B14-B72F-4545-8E19-219A304BE0C6}" dt="2022-08-02T10:04:28.728" v="1165" actId="478"/>
          <ac:spMkLst>
            <pc:docMk/>
            <pc:sldMk cId="2255546706" sldId="273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9.675" v="1166" actId="478"/>
          <ac:spMkLst>
            <pc:docMk/>
            <pc:sldMk cId="2255546706" sldId="273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16:38.094" v="692" actId="21"/>
          <ac:spMkLst>
            <pc:docMk/>
            <pc:sldMk cId="2255546706" sldId="273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15:58.055" v="677" actId="478"/>
          <ac:picMkLst>
            <pc:docMk/>
            <pc:sldMk cId="2255546706" sldId="273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16:05.874" v="681" actId="1076"/>
          <ac:picMkLst>
            <pc:docMk/>
            <pc:sldMk cId="2255546706" sldId="273"/>
            <ac:picMk id="4" creationId="{E6CE78B6-2EF5-BEC5-B4E8-7BBF90B68D59}"/>
          </ac:picMkLst>
        </pc:picChg>
        <pc:picChg chg="del">
          <ac:chgData name="Andre Gustavo Hochuli" userId="03e47721-5546-461c-8dc6-d9f4fc638cac" providerId="ADAL" clId="{D3503B14-B72F-4545-8E19-219A304BE0C6}" dt="2022-08-01T18:16:01.199" v="678" actId="478"/>
          <ac:picMkLst>
            <pc:docMk/>
            <pc:sldMk cId="2255546706" sldId="273"/>
            <ac:picMk id="5" creationId="{4EDE74CD-F832-761A-60C8-3F7C2E85DE78}"/>
          </ac:picMkLst>
        </pc:picChg>
        <pc:picChg chg="add del">
          <ac:chgData name="Andre Gustavo Hochuli" userId="03e47721-5546-461c-8dc6-d9f4fc638cac" providerId="ADAL" clId="{D3503B14-B72F-4545-8E19-219A304BE0C6}" dt="2022-08-01T18:16:16.359" v="684" actId="22"/>
          <ac:picMkLst>
            <pc:docMk/>
            <pc:sldMk cId="2255546706" sldId="273"/>
            <ac:picMk id="8" creationId="{4FB4F069-D84C-8A6E-AC57-6DF70FA5DEDC}"/>
          </ac:picMkLst>
        </pc:picChg>
        <pc:picChg chg="del">
          <ac:chgData name="Andre Gustavo Hochuli" userId="03e47721-5546-461c-8dc6-d9f4fc638cac" providerId="ADAL" clId="{D3503B14-B72F-4545-8E19-219A304BE0C6}" dt="2022-08-01T18:16:01.727" v="679" actId="478"/>
          <ac:picMkLst>
            <pc:docMk/>
            <pc:sldMk cId="2255546706" sldId="273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0:21.176" v="1336" actId="1035"/>
        <pc:sldMkLst>
          <pc:docMk/>
          <pc:sldMk cId="3177274917" sldId="274"/>
        </pc:sldMkLst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2" creationId="{43497926-8B37-924D-94E5-63C0F00D525A}"/>
          </ac:spMkLst>
        </pc:spChg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14" creationId="{CDEF50C0-720E-3879-E8BC-B57CD463ADEA}"/>
          </ac:spMkLst>
        </pc:spChg>
        <pc:spChg chg="mod">
          <ac:chgData name="Andre Gustavo Hochuli" userId="03e47721-5546-461c-8dc6-d9f4fc638cac" providerId="ADAL" clId="{D3503B14-B72F-4545-8E19-219A304BE0C6}" dt="2022-08-02T10:09:47.828" v="1292" actId="403"/>
          <ac:spMkLst>
            <pc:docMk/>
            <pc:sldMk cId="3177274917" sldId="274"/>
            <ac:spMk id="15" creationId="{30377D25-4ADA-6634-059E-150A7EF4F449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6" creationId="{ED5E70BA-2C1C-7C17-0D93-A5249702F5B3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7" creationId="{DD2878A8-D483-3177-1993-4AC6DC808F2A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9" creationId="{67324D4A-6A00-D076-5FD4-AE89BBC29533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21" creationId="{176C6935-1997-CC06-0EF0-CE8A03BA5E14}"/>
          </ac:spMkLst>
        </pc:spChg>
        <pc:spChg chg="del mod">
          <ac:chgData name="Andre Gustavo Hochuli" userId="03e47721-5546-461c-8dc6-d9f4fc638cac" providerId="ADAL" clId="{D3503B14-B72F-4545-8E19-219A304BE0C6}" dt="2022-08-02T10:04:33.969" v="1168" actId="478"/>
          <ac:spMkLst>
            <pc:docMk/>
            <pc:sldMk cId="3177274917" sldId="274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5.264" v="1169" actId="478"/>
          <ac:spMkLst>
            <pc:docMk/>
            <pc:sldMk cId="3177274917" sldId="274"/>
            <ac:spMk id="156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9:58.617" v="780" actId="478"/>
          <ac:picMkLst>
            <pc:docMk/>
            <pc:sldMk cId="3177274917" sldId="274"/>
            <ac:picMk id="3" creationId="{74A34172-CDD9-2E09-EB5B-1271E04ACAA4}"/>
          </ac:picMkLst>
        </pc:picChg>
        <pc:picChg chg="del">
          <ac:chgData name="Andre Gustavo Hochuli" userId="03e47721-5546-461c-8dc6-d9f4fc638cac" providerId="ADAL" clId="{D3503B14-B72F-4545-8E19-219A304BE0C6}" dt="2022-08-01T18:19:30.797" v="777" actId="478"/>
          <ac:picMkLst>
            <pc:docMk/>
            <pc:sldMk cId="3177274917" sldId="274"/>
            <ac:picMk id="4" creationId="{E6CE78B6-2EF5-BEC5-B4E8-7BBF90B68D59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7" creationId="{A2A0973C-469B-9142-4155-90CBCECA5B77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9" creationId="{DBAB48C3-B70A-0FD0-CA30-4FA02433D840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11" creationId="{51D45B46-D572-B11A-95B4-CD8659AA35D2}"/>
          </ac:picMkLst>
        </pc:picChg>
      </pc:sldChg>
      <pc:sldChg chg="addSp delSp modSp add mod ord">
        <pc:chgData name="Andre Gustavo Hochuli" userId="03e47721-5546-461c-8dc6-d9f4fc638cac" providerId="ADAL" clId="{D3503B14-B72F-4545-8E19-219A304BE0C6}" dt="2022-08-02T10:13:49.202" v="1361"/>
        <pc:sldMkLst>
          <pc:docMk/>
          <pc:sldMk cId="1705477322" sldId="275"/>
        </pc:sldMkLst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8" creationId="{72F44BB3-7E41-9628-D443-AFADB9415B5F}"/>
          </ac:spMkLst>
        </pc:spChg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9" creationId="{F65D03E3-FA8D-CE54-ABAC-91BE2F949B3B}"/>
          </ac:spMkLst>
        </pc:spChg>
        <pc:spChg chg="del">
          <ac:chgData name="Andre Gustavo Hochuli" userId="03e47721-5546-461c-8dc6-d9f4fc638cac" providerId="ADAL" clId="{D3503B14-B72F-4545-8E19-219A304BE0C6}" dt="2022-08-02T10:04:42.657" v="1172" actId="478"/>
          <ac:spMkLst>
            <pc:docMk/>
            <pc:sldMk cId="1705477322" sldId="275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4.056" v="1173" actId="478"/>
          <ac:spMkLst>
            <pc:docMk/>
            <pc:sldMk cId="1705477322" sldId="275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33:03.813" v="980" actId="6549"/>
          <ac:spMkLst>
            <pc:docMk/>
            <pc:sldMk cId="1705477322" sldId="275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36:45.593" v="991" actId="478"/>
          <ac:picMkLst>
            <pc:docMk/>
            <pc:sldMk cId="1705477322" sldId="275"/>
            <ac:picMk id="3" creationId="{84273608-15C7-6EF0-227B-C5931A38F620}"/>
          </ac:picMkLst>
        </pc:picChg>
        <pc:picChg chg="add mod ord">
          <ac:chgData name="Andre Gustavo Hochuli" userId="03e47721-5546-461c-8dc6-d9f4fc638cac" providerId="ADAL" clId="{D3503B14-B72F-4545-8E19-219A304BE0C6}" dt="2022-08-02T10:03:10.991" v="1145" actId="1076"/>
          <ac:picMkLst>
            <pc:docMk/>
            <pc:sldMk cId="1705477322" sldId="275"/>
            <ac:picMk id="5" creationId="{4B269EBB-DE3A-787B-9965-463093820D3E}"/>
          </ac:picMkLst>
        </pc:picChg>
        <pc:picChg chg="del">
          <ac:chgData name="Andre Gustavo Hochuli" userId="03e47721-5546-461c-8dc6-d9f4fc638cac" providerId="ADAL" clId="{D3503B14-B72F-4545-8E19-219A304BE0C6}" dt="2022-08-01T18:33:05.257" v="981" actId="478"/>
          <ac:picMkLst>
            <pc:docMk/>
            <pc:sldMk cId="1705477322" sldId="275"/>
            <ac:picMk id="7" creationId="{B5154CE1-1272-D662-157A-BA19719C7EC8}"/>
          </ac:picMkLst>
        </pc:picChg>
        <pc:picChg chg="add del">
          <ac:chgData name="Andre Gustavo Hochuli" userId="03e47721-5546-461c-8dc6-d9f4fc638cac" providerId="ADAL" clId="{D3503B14-B72F-4545-8E19-219A304BE0C6}" dt="2022-08-01T18:33:18.547" v="983" actId="21"/>
          <ac:picMkLst>
            <pc:docMk/>
            <pc:sldMk cId="1705477322" sldId="275"/>
            <ac:picMk id="7170" creationId="{D74CD8B6-54B8-8D98-EE2E-09A94C53C436}"/>
          </ac:picMkLst>
        </pc:picChg>
        <pc:picChg chg="add mod">
          <ac:chgData name="Andre Gustavo Hochuli" userId="03e47721-5546-461c-8dc6-d9f4fc638cac" providerId="ADAL" clId="{D3503B14-B72F-4545-8E19-219A304BE0C6}" dt="2022-08-02T10:03:59.882" v="1158" actId="1076"/>
          <ac:picMkLst>
            <pc:docMk/>
            <pc:sldMk cId="1705477322" sldId="275"/>
            <ac:picMk id="7172" creationId="{60B504EA-B03E-BC74-7CE8-D2E9B5A545F4}"/>
          </ac:picMkLst>
        </pc:picChg>
        <pc:picChg chg="add del mod">
          <ac:chgData name="Andre Gustavo Hochuli" userId="03e47721-5546-461c-8dc6-d9f4fc638cac" providerId="ADAL" clId="{D3503B14-B72F-4545-8E19-219A304BE0C6}" dt="2022-08-01T18:37:06.374" v="998" actId="21"/>
          <ac:picMkLst>
            <pc:docMk/>
            <pc:sldMk cId="1705477322" sldId="275"/>
            <ac:picMk id="7174" creationId="{0ADAA393-F23E-4ADA-E7E7-BA311CDAEF1E}"/>
          </ac:picMkLst>
        </pc:picChg>
      </pc:sldChg>
      <pc:sldChg chg="modSp add del mod">
        <pc:chgData name="Andre Gustavo Hochuli" userId="03e47721-5546-461c-8dc6-d9f4fc638cac" providerId="ADAL" clId="{D3503B14-B72F-4545-8E19-219A304BE0C6}" dt="2022-08-02T10:09:21.527" v="1290" actId="47"/>
        <pc:sldMkLst>
          <pc:docMk/>
          <pc:sldMk cId="1241199841" sldId="276"/>
        </pc:sldMkLst>
        <pc:spChg chg="mod">
          <ac:chgData name="Andre Gustavo Hochuli" userId="03e47721-5546-461c-8dc6-d9f4fc638cac" providerId="ADAL" clId="{D3503B14-B72F-4545-8E19-219A304BE0C6}" dt="2022-08-02T10:09:18.531" v="1289" actId="20577"/>
          <ac:spMkLst>
            <pc:docMk/>
            <pc:sldMk cId="1241199841" sldId="276"/>
            <ac:spMk id="144" creationId="{00000000-0000-0000-0000-000000000000}"/>
          </ac:spMkLst>
        </pc:spChg>
      </pc:sldChg>
      <pc:sldChg chg="addSp delSp modSp add mod">
        <pc:chgData name="Andre Gustavo Hochuli" userId="03e47721-5546-461c-8dc6-d9f4fc638cac" providerId="ADAL" clId="{D3503B14-B72F-4545-8E19-219A304BE0C6}" dt="2022-08-02T10:16:26.297" v="1386" actId="1076"/>
        <pc:sldMkLst>
          <pc:docMk/>
          <pc:sldMk cId="3204400489" sldId="276"/>
        </pc:sldMkLst>
        <pc:spChg chg="mod">
          <ac:chgData name="Andre Gustavo Hochuli" userId="03e47721-5546-461c-8dc6-d9f4fc638cac" providerId="ADAL" clId="{D3503B14-B72F-4545-8E19-219A304BE0C6}" dt="2022-08-02T10:16:16.113" v="1380" actId="6549"/>
          <ac:spMkLst>
            <pc:docMk/>
            <pc:sldMk cId="3204400489" sldId="276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2T10:16:18.041" v="1381" actId="478"/>
          <ac:picMkLst>
            <pc:docMk/>
            <pc:sldMk cId="3204400489" sldId="276"/>
            <ac:picMk id="7" creationId="{B5154CE1-1272-D662-157A-BA19719C7EC8}"/>
          </ac:picMkLst>
        </pc:picChg>
        <pc:picChg chg="add mod">
          <ac:chgData name="Andre Gustavo Hochuli" userId="03e47721-5546-461c-8dc6-d9f4fc638cac" providerId="ADAL" clId="{D3503B14-B72F-4545-8E19-219A304BE0C6}" dt="2022-08-02T10:16:26.297" v="1386" actId="1076"/>
          <ac:picMkLst>
            <pc:docMk/>
            <pc:sldMk cId="3204400489" sldId="276"/>
            <ac:picMk id="1026" creationId="{1E6EB499-A2E1-5B9C-630A-E44260C507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258C9D4-9181-45F9-AD11-E3E8804A9261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4821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767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4924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841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897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391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94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091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0529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33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757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843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753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2490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120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238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793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7004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64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4853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6099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440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4823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725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5688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718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14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836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8375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564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04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6400" cy="12564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400" cy="125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400" cy="53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400" cy="536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400" cy="5364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mUfJOQKdtA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UfJOQKdtA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Lecture%2009%20-%20Deep%20Learning%20and%20CNNs/Lecture_09_Deep_Learning_and_CNN.ipyn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Lecture%2010%20-CNN%20Applications%20and%20Tricks/Lecture_10_CNN_Applications_and_Tricks.ipynb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Aula 05 – Deep Learning e CNNs</a:t>
            </a: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Jornal com imagens e textos&#10;&#10;Descrição gerada automaticamente com confiança média">
            <a:extLst>
              <a:ext uri="{FF2B5EF4-FFF2-40B4-BE49-F238E27FC236}">
                <a16:creationId xmlns:a16="http://schemas.microsoft.com/office/drawing/2014/main" id="{BD17E27D-F591-ECB6-DAC0-841D69F3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85" y="2117934"/>
            <a:ext cx="7562122" cy="4253694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67F8A53-4F16-6674-D357-30B184925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1" y="1510975"/>
            <a:ext cx="7562122" cy="177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239712" lvl="1" indent="0">
              <a:buSzPct val="45000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Deep Fakes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lvl="3">
              <a:buSzPct val="45000"/>
            </a:pPr>
            <a:endParaRPr lang="en-US" altLang="pt-BR" dirty="0">
              <a:hlinkClick r:id="rId4"/>
            </a:endParaRPr>
          </a:p>
          <a:p>
            <a:pPr marL="239712" lvl="1" indent="0">
              <a:buSzPct val="45000"/>
            </a:pPr>
            <a:r>
              <a:rPr lang="en-US" altLang="pt-BR" dirty="0"/>
              <a:t>                      </a:t>
            </a:r>
          </a:p>
          <a:p>
            <a:pPr marL="239712" lvl="1" indent="0" algn="r">
              <a:buSzPct val="45000"/>
            </a:pPr>
            <a:r>
              <a:rPr lang="en-US" altLang="pt-BR" dirty="0">
                <a:hlinkClick r:id="rId4"/>
              </a:rPr>
              <a:t>https://www.youtube.com/watch?v=mUfJOQKdtAk</a:t>
            </a:r>
            <a:endParaRPr lang="en-US" altLang="pt-BR" dirty="0"/>
          </a:p>
          <a:p>
            <a:pPr marL="239712" lvl="1" indent="0">
              <a:buSzPct val="45000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66ED11FE-9A95-0853-70A0-51EC2A2FE651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0976B183-DD5C-1FA3-CA72-F46BCF162BD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962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352060E8-A97C-FC40-D346-C2D6207B538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7876C4B9-0287-0329-D669-F6D1D9619374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CFFB4076-9D53-1F87-D1AD-2E426A7D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59" y="1742087"/>
            <a:ext cx="7562122" cy="418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marL="239712" lvl="1" indent="0">
              <a:buSzPct val="45000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Vantagens: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Extração de Características é implícita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Abstração em alto nível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Altas taxas de reconhecimento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Desvantagens: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Custo computacional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 err="1"/>
              <a:t>Datasets</a:t>
            </a:r>
            <a:r>
              <a:rPr lang="pt-BR" altLang="pt-BR" dirty="0"/>
              <a:t> </a:t>
            </a:r>
            <a:r>
              <a:rPr lang="pt-BR" altLang="pt-BR" dirty="0" err="1"/>
              <a:t>Númerosos</a:t>
            </a:r>
            <a:endParaRPr lang="pt-BR" altLang="pt-BR" dirty="0"/>
          </a:p>
          <a:p>
            <a:pPr marL="239712" lvl="1" indent="0">
              <a:buSzPct val="45000"/>
            </a:pPr>
            <a:r>
              <a:rPr lang="pt-BR" altLang="pt-BR" dirty="0"/>
              <a:t> 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Parametrização do Modelo e Ajuste-Fino</a:t>
            </a:r>
          </a:p>
          <a:p>
            <a:pPr lvl="2">
              <a:buSzPct val="45000"/>
            </a:pPr>
            <a:endParaRPr lang="pt-BR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lvl="3">
              <a:buSzPct val="45000"/>
            </a:pPr>
            <a:endParaRPr lang="pt-BR" altLang="pt-BR" dirty="0">
              <a:hlinkClick r:id="rId3"/>
            </a:endParaRPr>
          </a:p>
          <a:p>
            <a:pPr marL="239712" lvl="1" indent="0">
              <a:buSzPct val="45000"/>
            </a:pPr>
            <a:r>
              <a:rPr lang="pt-BR" altLang="pt-BR" dirty="0"/>
              <a:t>                      </a:t>
            </a:r>
          </a:p>
          <a:p>
            <a:pPr marL="239712" lvl="1" indent="0" algn="r">
              <a:buSzPct val="45000"/>
            </a:pPr>
            <a:r>
              <a:rPr lang="pt-BR" altLang="pt-BR" dirty="0">
                <a:hlinkClick r:id="rId3"/>
              </a:rPr>
              <a:t>https://www.youtube.com/watch?v=mUfJOQKdtAk</a:t>
            </a:r>
            <a:endParaRPr lang="pt-BR" altLang="pt-BR" dirty="0"/>
          </a:p>
          <a:p>
            <a:pPr marL="239712" lvl="1" indent="0">
              <a:buSzPct val="45000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5621803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2112" y="3480384"/>
            <a:ext cx="9356400" cy="5590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014744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CFE19DA-E233-2F88-DF39-AB050DBA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05" y="2552700"/>
            <a:ext cx="6883316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Lecun</a:t>
            </a: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90´s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E86DCCE1-9455-CD58-29A2-E0DCF7A0959E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D39D8C1-E50D-A75A-43DB-DCF66A4D604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038734D3-84DC-1186-9467-1864D8C0E127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3624730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14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Extração de Características (N-Dimensional)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Sequência de camadas </a:t>
            </a:r>
            <a:r>
              <a:rPr lang="pt-BR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convolucionais</a:t>
            </a:r>
            <a:endParaRPr lang="pt-BR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Aprendizado de Filtros 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Classificação (1D)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NN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SVM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8402D60B-9140-736E-93F0-633339508F31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0289974A-1560-8BA3-A1EA-95F53C69CA5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55381F-1276-40CF-B96D-89ED082B0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78" y="3124668"/>
            <a:ext cx="6532584" cy="2329448"/>
          </a:xfrm>
          <a:prstGeom prst="rect">
            <a:avLst/>
          </a:prstGeom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4ACF62A1-22B7-DCF7-6857-412008BD6319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954583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GitHub - ashushekar/image-convolution-from-scratch: used simple opencv and  numpy to check convolution operation on a Greyscale Image">
            <a:extLst>
              <a:ext uri="{FF2B5EF4-FFF2-40B4-BE49-F238E27FC236}">
                <a16:creationId xmlns:a16="http://schemas.microsoft.com/office/drawing/2014/main" id="{43B81CEE-E522-EA47-52A6-4C269BC8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2" y="2782184"/>
            <a:ext cx="4219669" cy="300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Convolução</a:t>
            </a:r>
          </a:p>
        </p:txBody>
      </p:sp>
      <p:pic>
        <p:nvPicPr>
          <p:cNvPr id="14340" name="Picture 4" descr="Convolution | NVIDIA Developer">
            <a:extLst>
              <a:ext uri="{FF2B5EF4-FFF2-40B4-BE49-F238E27FC236}">
                <a16:creationId xmlns:a16="http://schemas.microsoft.com/office/drawing/2014/main" id="{77E1C947-2D85-E753-9BF9-00788419A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933" y="3910240"/>
            <a:ext cx="3695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D100871F-5A59-306F-BED8-EBB35B00088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8F3761D-A297-E0E4-658F-80FAA0B1E6F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1F5CD0-7D63-FA9D-D882-E06B0B57F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653" y="1491925"/>
            <a:ext cx="4412747" cy="157353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020C307-5272-6B04-93DA-9F01F9F5D430}"/>
              </a:ext>
            </a:extLst>
          </p:cNvPr>
          <p:cNvSpPr/>
          <p:nvPr/>
        </p:nvSpPr>
        <p:spPr>
          <a:xfrm>
            <a:off x="5941871" y="1592075"/>
            <a:ext cx="740284" cy="11901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81C79F9F-C480-3018-A64F-0AD953417A25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5395543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Pooling Layer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Redução de Características</a:t>
            </a: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4" name="Picture 2" descr="Pooling Layer — Short and Simple. Here's all the information you should… |  by Kartikeya Rana | Artificial Intelligence in Plain English">
            <a:extLst>
              <a:ext uri="{FF2B5EF4-FFF2-40B4-BE49-F238E27FC236}">
                <a16:creationId xmlns:a16="http://schemas.microsoft.com/office/drawing/2014/main" id="{2AE2F4A7-CC7C-14DC-D5BF-A5A679ED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2" y="2784842"/>
            <a:ext cx="806767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4299BB77-2B95-D7FF-71A5-99481B36E559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72D088A-DC33-4095-6E40-D4997D6CCC6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6D16FC-43FC-DBA8-A232-BDF34B5C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653" y="1491925"/>
            <a:ext cx="4412747" cy="157353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4D2FB92-C1D2-8E2F-2995-E55B911B7B6B}"/>
              </a:ext>
            </a:extLst>
          </p:cNvPr>
          <p:cNvSpPr/>
          <p:nvPr/>
        </p:nvSpPr>
        <p:spPr>
          <a:xfrm>
            <a:off x="6494531" y="1618587"/>
            <a:ext cx="740284" cy="119011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322AB142-601F-14F7-9F0F-60810D37FCE3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122978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64787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 err="1"/>
              <a:t>Camadas</a:t>
            </a:r>
            <a:r>
              <a:rPr lang="en-US" altLang="pt-BR" dirty="0"/>
              <a:t> </a:t>
            </a:r>
            <a:r>
              <a:rPr lang="en-US" altLang="pt-BR" dirty="0" err="1"/>
              <a:t>Convolucionais</a:t>
            </a: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 err="1"/>
              <a:t>Convolução</a:t>
            </a: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Pooling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875118A5-37DE-408A-8F25-F8DF390BC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30945"/>
              </p:ext>
            </p:extLst>
          </p:nvPr>
        </p:nvGraphicFramePr>
        <p:xfrm>
          <a:off x="1940366" y="3401136"/>
          <a:ext cx="6195667" cy="2893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5057640" imgH="2362320" progId="PBrush">
                  <p:embed/>
                </p:oleObj>
              </mc:Choice>
              <mc:Fallback>
                <p:oleObj name="Bitmap Image" r:id="rId3" imgW="5057640" imgH="2362320" progId="PBrush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875118A5-37DE-408A-8F25-F8DF390BCD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0366" y="3401136"/>
                        <a:ext cx="6195667" cy="2893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stomShape 3">
            <a:extLst>
              <a:ext uri="{FF2B5EF4-FFF2-40B4-BE49-F238E27FC236}">
                <a16:creationId xmlns:a16="http://schemas.microsoft.com/office/drawing/2014/main" id="{B082BBB9-F2CE-2D99-C965-378EA60A564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5A9A079-1576-B9FA-48F1-0E3C11C549E2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9D8FD15-B688-E523-FA59-7009FC890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653" y="1491925"/>
            <a:ext cx="4412747" cy="157353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5BBCBC7-8F63-897E-E438-96615D212765}"/>
              </a:ext>
            </a:extLst>
          </p:cNvPr>
          <p:cNvSpPr/>
          <p:nvPr/>
        </p:nvSpPr>
        <p:spPr>
          <a:xfrm>
            <a:off x="5941870" y="1592074"/>
            <a:ext cx="2639421" cy="147338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102839DD-6D66-0F75-24DF-F44ED84B750E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044495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64787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 err="1"/>
              <a:t>Classificação</a:t>
            </a: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Rede Neural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A5DEB3-0624-438C-BF48-50851FF17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647872"/>
            <a:ext cx="3836219" cy="136795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52C6DD4-D01C-4B62-BB0F-D6443B47748A}"/>
              </a:ext>
            </a:extLst>
          </p:cNvPr>
          <p:cNvSpPr/>
          <p:nvPr/>
        </p:nvSpPr>
        <p:spPr>
          <a:xfrm>
            <a:off x="7389775" y="1647872"/>
            <a:ext cx="1328615" cy="13679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082BBB9-F2CE-2D99-C965-378EA60A564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75A9A079-1576-B9FA-48F1-0E3C11C549E2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026" name="Picture 2" descr="Technologies | Free Full-Text | Hardware Implementation of a Softmax-Like  Function for Deep Learning | HTML">
            <a:extLst>
              <a:ext uri="{FF2B5EF4-FFF2-40B4-BE49-F238E27FC236}">
                <a16:creationId xmlns:a16="http://schemas.microsoft.com/office/drawing/2014/main" id="{FCD6DB9B-CE54-81E0-0E4E-E2EFA06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845" y="3015826"/>
            <a:ext cx="6248474" cy="375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0B133F7E-2324-85DD-F292-EBAA6DAD808C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370342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71BEDF-0910-4768-9A14-C14251D1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36" y="3668864"/>
            <a:ext cx="3782943" cy="194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DB3122D-14D6-423B-B0B6-534B258C2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412" y="1542000"/>
            <a:ext cx="3836219" cy="136795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81D204-AA53-491C-A4EE-30FC0D7D4FAE}"/>
              </a:ext>
            </a:extLst>
          </p:cNvPr>
          <p:cNvSpPr/>
          <p:nvPr/>
        </p:nvSpPr>
        <p:spPr>
          <a:xfrm flipH="1">
            <a:off x="7199511" y="1542000"/>
            <a:ext cx="1080319" cy="13679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 descr="A pseudo-softmax function for hardware-based high speed image  classification | Scientific Reports">
            <a:extLst>
              <a:ext uri="{FF2B5EF4-FFF2-40B4-BE49-F238E27FC236}">
                <a16:creationId xmlns:a16="http://schemas.microsoft.com/office/drawing/2014/main" id="{469D2598-A4BA-4D21-8FEE-29D0B594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014" y="3679074"/>
            <a:ext cx="4053386" cy="194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C32E2A55-1D98-4391-8F98-901967958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636561"/>
            <a:ext cx="4796200" cy="237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 err="1"/>
              <a:t>Softmax</a:t>
            </a: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AB57DFE-7FD2-3A81-0DE6-777F4A57AD2F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70CCB533-5E0F-0BB0-C1E9-1BD71A5D893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A9086875-B52F-B0BF-EF6E-B0E3AE47890C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5243308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FFFFFF"/>
                </a:solidFill>
                <a:latin typeface="Latin Modern Sans"/>
              </a:rPr>
              <a:t>Tópicos</a:t>
            </a: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Discussão Trabalho Simpsons</a:t>
            </a:r>
            <a:endParaRPr lang="pt-BR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</a:t>
            </a:r>
            <a:r>
              <a:rPr lang="pt-BR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Learning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Redes Neurais </a:t>
            </a:r>
            <a:r>
              <a:rPr lang="pt-BR" sz="2000" strike="noStrike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Convolucionais</a:t>
            </a:r>
            <a:endParaRPr lang="pt-BR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Overfitting</a:t>
            </a:r>
            <a:endParaRPr lang="pt-BR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Aumento de Dados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Transfer</a:t>
            </a: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-Learning</a:t>
            </a: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63ED4944-4A4E-7BF6-1DA9-B079CD361114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2B6AD544-2B91-C93E-18D9-8F8860A91217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">
            <a:extLst>
              <a:ext uri="{FF2B5EF4-FFF2-40B4-BE49-F238E27FC236}">
                <a16:creationId xmlns:a16="http://schemas.microsoft.com/office/drawing/2014/main" id="{D9B5AFAC-DACD-7D83-5ED7-964901DD1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" b="4619"/>
          <a:stretch/>
        </p:blipFill>
        <p:spPr>
          <a:xfrm>
            <a:off x="1151785" y="2008155"/>
            <a:ext cx="8230340" cy="4609605"/>
          </a:xfrm>
          <a:prstGeom prst="rect">
            <a:avLst/>
          </a:prstGeom>
        </p:spPr>
      </p:pic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Filtros</a:t>
            </a:r>
            <a:r>
              <a:rPr lang="en-US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Características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0162CE0-A585-3068-B402-39798AD23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78" y="3947056"/>
            <a:ext cx="902849" cy="89640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658CD78D-FA6F-F90B-C7AA-3788A6C813D2}"/>
              </a:ext>
            </a:extLst>
          </p:cNvPr>
          <p:cNvSpPr/>
          <p:nvPr/>
        </p:nvSpPr>
        <p:spPr>
          <a:xfrm>
            <a:off x="1231900" y="4228037"/>
            <a:ext cx="8484500" cy="3344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84A0C11A-B7C5-D13E-F9F0-42CB60634A8E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FC25E0C-B82A-1EE9-4E56-AFC8340A018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3BF32272-30BA-D13A-5101-011726E7655E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577181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Yan Lecun – 90´s (Bell Labs / IBM / FACEBOOK)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Handwritten Digits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~60 K Paramêtros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~345 K Paramêtros</a:t>
            </a: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CA724A5-1FFB-2DF0-6275-160A16CA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115" y="4345000"/>
            <a:ext cx="7690173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B8E1B3C5-CC9A-6A95-F3F3-D34EA3F3EEB5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426DEF2-D6BC-22BD-248B-2C567BB36CF7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3E17F0C0-B235-7659-C24D-9FAA3CE003B5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1659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endParaRPr 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2012 (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Krizhevsky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Net)</a:t>
            </a: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(1000 classes)</a:t>
            </a:r>
          </a:p>
          <a:p>
            <a:pPr lvl="2">
              <a:buSzPct val="45000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1.2 M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50K  Val, 150K Test</a:t>
            </a: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Winner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(15.3%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Top 5)</a:t>
            </a:r>
          </a:p>
          <a:p>
            <a:pPr lvl="2">
              <a:buSzPct val="45000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2° SIFT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(26.2%)</a:t>
            </a:r>
            <a:endParaRPr lang="en-US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8D4568C-DFD1-B69D-B79B-3B121661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75" y="4413632"/>
            <a:ext cx="6353728" cy="20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ED27336C-8878-706C-8370-2378C04CE088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E117BE3D-32F5-2CB5-BEDA-D4615ED21B42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3F33E44B-F7C9-7A44-AA6E-D7E72C2F6E80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5111734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750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Alexnet</a:t>
            </a: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0D2D6DE0-887B-FBAC-3EB9-FBC13C9D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23" y="2733675"/>
            <a:ext cx="7273002" cy="348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DDA06281-5C15-D7BF-C593-955CA2CB79FE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8E378964-FF8C-EAF6-01E0-37B29B006957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FBB9B112-B7DC-8007-19D0-B7B6F9037703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Redes Neurais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Convolucionais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846787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27EA993-88A0-5CCC-49A4-3F40F88CE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20" y="3573070"/>
            <a:ext cx="8096250" cy="3209925"/>
          </a:xfrm>
          <a:prstGeom prst="rect">
            <a:avLst/>
          </a:prstGeom>
        </p:spPr>
      </p:pic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FFFFFF"/>
                </a:solidFill>
                <a:latin typeface="Latin Modern Sans"/>
              </a:rPr>
              <a:t>Imagenet</a:t>
            </a: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 Challenge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614533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84" name="Picture 4" descr="ImageNet Dataset | Papers With Code">
            <a:extLst>
              <a:ext uri="{FF2B5EF4-FFF2-40B4-BE49-F238E27FC236}">
                <a16:creationId xmlns:a16="http://schemas.microsoft.com/office/drawing/2014/main" id="{EA510119-9006-50D0-793B-A80486E0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776" y="1595760"/>
            <a:ext cx="3629024" cy="36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stomShape 4">
            <a:extLst>
              <a:ext uri="{FF2B5EF4-FFF2-40B4-BE49-F238E27FC236}">
                <a16:creationId xmlns:a16="http://schemas.microsoft.com/office/drawing/2014/main" id="{CAF1D3BE-B408-C1A0-5974-9FEF9939C452}"/>
              </a:ext>
            </a:extLst>
          </p:cNvPr>
          <p:cNvSpPr/>
          <p:nvPr/>
        </p:nvSpPr>
        <p:spPr>
          <a:xfrm>
            <a:off x="512400" y="163848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Imagenet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2012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1000 Classes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1.2 M Imagens  (Treino)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50K Imagens (Validação)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150K Imagens (Teste)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 [LINK TO </a:t>
            </a:r>
            <a:r>
              <a:rPr lang="pt-BR" altLang="pt-BR" spc="-1" dirty="0" err="1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ACCs</a:t>
            </a:r>
            <a:r>
              <a:rPr lang="pt-BR" altLang="pt-BR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]</a:t>
            </a: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378454F1-D0E9-A1C4-3793-6A272449873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5F90BE8-AF27-22D5-E755-CB298C3ABFD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986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FFFFFF"/>
                </a:solidFill>
                <a:latin typeface="Latin Modern Sans"/>
              </a:rPr>
              <a:t>Codificação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14CFFC0-2EFA-586B-E435-627D8D458D90}"/>
              </a:ext>
            </a:extLst>
          </p:cNvPr>
          <p:cNvSpPr/>
          <p:nvPr/>
        </p:nvSpPr>
        <p:spPr>
          <a:xfrm>
            <a:off x="360000" y="1614533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CAF1D3BE-B408-C1A0-5974-9FEF9939C452}"/>
              </a:ext>
            </a:extLst>
          </p:cNvPr>
          <p:cNvSpPr/>
          <p:nvPr/>
        </p:nvSpPr>
        <p:spPr>
          <a:xfrm>
            <a:off x="450000" y="1851547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alt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[LINK]</a:t>
            </a:r>
            <a:endParaRPr lang="pt-BR" altLang="pt-BR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73100" lvl="1">
              <a:buSzPct val="45000"/>
            </a:pPr>
            <a:endParaRPr lang="pt-BR" altLang="pt-BR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1CBEE484-09C5-6595-CE21-D8428598CE3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5B54CB60-7B29-D577-A6B9-704EAD79AA3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4684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2112" y="3480384"/>
            <a:ext cx="9356400" cy="7600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r>
              <a:rPr lang="pt-BR" sz="3200" b="1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Overfitting</a:t>
            </a:r>
            <a:r>
              <a:rPr lang="pt-BR" sz="3200" b="1" spc="-1" dirty="0">
                <a:solidFill>
                  <a:srgbClr val="FFFFFF"/>
                </a:solidFill>
                <a:latin typeface="Latin Modern Sans"/>
                <a:ea typeface="DejaVu Sans"/>
              </a:rPr>
              <a:t>, Aumento de Dados e </a:t>
            </a:r>
            <a:r>
              <a:rPr lang="pt-BR" sz="3200" b="1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Transfer</a:t>
            </a:r>
            <a:r>
              <a:rPr lang="pt-BR" sz="3200" b="1" spc="-1" dirty="0">
                <a:solidFill>
                  <a:srgbClr val="FFFFFF"/>
                </a:solidFill>
                <a:latin typeface="Latin Modern Sans"/>
                <a:ea typeface="DejaVu Sans"/>
              </a:rPr>
              <a:t> Learning</a:t>
            </a:r>
            <a:endParaRPr lang="pt-BR" sz="3200" b="1" strike="noStrike" spc="-1" dirty="0">
              <a:solidFill>
                <a:srgbClr val="FFFFFF"/>
              </a:solidFill>
              <a:latin typeface="Latin Modern Sans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0442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638480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A278801-0FBE-4D7B-824A-33B35799E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53" y="2965965"/>
            <a:ext cx="5098180" cy="382363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75721B-B287-4205-B3FF-8664F6E3E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25" y="1542000"/>
            <a:ext cx="3836219" cy="136795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0A6E7EAE-E98C-4B79-B648-3D53D214A3B4}"/>
              </a:ext>
            </a:extLst>
          </p:cNvPr>
          <p:cNvSpPr/>
          <p:nvPr/>
        </p:nvSpPr>
        <p:spPr>
          <a:xfrm flipH="1">
            <a:off x="6129494" y="1542000"/>
            <a:ext cx="3347627" cy="13679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50565894-8F5E-F218-70A6-C045258349B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06FDA6B1-E26E-7437-B276-3E4C93950CB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62D8F5CC-4905-BE0B-0143-4D4F2B1530AE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Feed-Forward e Back-Propagation</a:t>
            </a:r>
            <a:endParaRPr lang="en-U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1685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8" name="Picture 2" descr="Backward Propagation | Backward Propagation Working in Neural Network">
            <a:extLst>
              <a:ext uri="{FF2B5EF4-FFF2-40B4-BE49-F238E27FC236}">
                <a16:creationId xmlns:a16="http://schemas.microsoft.com/office/drawing/2014/main" id="{93BADD5C-8900-4BBE-8432-3F019488F7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140" y="2618880"/>
            <a:ext cx="69723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3D4F8AD-EB14-3A2A-18B4-5EF87856C5C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400F6906-4B13-C6C7-4B7C-3CFF69062E9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7696DAA0-4CBD-6F83-9EDA-FE9564B9B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638480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/>
              <a:t>Feed-Forward and Back Propagation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796BF335-D67D-3F64-EC3A-B94A9DBF803E}"/>
              </a:ext>
            </a:extLst>
          </p:cNvPr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Feed-Forward e Back-Propagation</a:t>
            </a:r>
            <a:endParaRPr lang="en-US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7242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 err="1">
                <a:solidFill>
                  <a:srgbClr val="FFFFFF"/>
                </a:solidFill>
                <a:latin typeface="Latin Modern Sans"/>
              </a:rPr>
              <a:t>Sobre-Ajuste</a:t>
            </a: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 (Overfitting)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4098" name="Picture 2" descr="How to Identify Overfitting Machine Learning Models in Scikit-Learn">
            <a:extLst>
              <a:ext uri="{FF2B5EF4-FFF2-40B4-BE49-F238E27FC236}">
                <a16:creationId xmlns:a16="http://schemas.microsoft.com/office/drawing/2014/main" id="{DB9C1C7D-DC82-4197-818A-C1BB83C93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76" y="4145404"/>
            <a:ext cx="3603910" cy="270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verfitting e underfitting em Machine Learning - ABRACD - ASSOCIAÇÃO  BRASILEIRA DE CIÊNCIA DE DADOS">
            <a:extLst>
              <a:ext uri="{FF2B5EF4-FFF2-40B4-BE49-F238E27FC236}">
                <a16:creationId xmlns:a16="http://schemas.microsoft.com/office/drawing/2014/main" id="{4AD0BBDE-5441-4AD9-A45E-61A43203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96" y="2140041"/>
            <a:ext cx="6476869" cy="225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3">
            <a:extLst>
              <a:ext uri="{FF2B5EF4-FFF2-40B4-BE49-F238E27FC236}">
                <a16:creationId xmlns:a16="http://schemas.microsoft.com/office/drawing/2014/main" id="{A624CBCD-A238-4CB6-A41A-8EC080FF5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636561"/>
            <a:ext cx="4796200" cy="237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Generalização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8B4460C9-B7B2-A8D0-7E02-52E906B41EF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247CB382-FB64-3561-FED9-9A134A1C308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0773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>
                <a:solidFill>
                  <a:srgbClr val="FFFFFF"/>
                </a:solidFill>
                <a:latin typeface="Latin Modern Sans"/>
              </a:rPr>
              <a:t>Tradicional vs Deep 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pc="-1" dirty="0">
                <a:solidFill>
                  <a:srgbClr val="1C1C1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Tradicional</a:t>
            </a:r>
            <a:endParaRPr lang="pt-BR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pt-BR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strike="noStrike" spc="-1" dirty="0" err="1">
                <a:solidFill>
                  <a:srgbClr val="1C1C1C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Deep</a:t>
            </a:r>
            <a:endParaRPr lang="pt-BR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3782FA-6967-2E8B-3A0A-426D5707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64" y="2501725"/>
            <a:ext cx="7701696" cy="14372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C90C3AC-4981-CB11-BAA2-4087AA7F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4" y="4834617"/>
            <a:ext cx="7701696" cy="1437211"/>
          </a:xfrm>
          <a:prstGeom prst="rect">
            <a:avLst/>
          </a:prstGeom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09E028EB-3897-5D5B-DCED-D1C62074ADC0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171CEFAA-3BDA-5B31-479C-7E8A7236C38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086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Data Augmentation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6146" name="Picture 2" descr="Data Augmentation. Data augmentation in data analysis are… | by Hamdi  Ghorbel | Medium">
            <a:extLst>
              <a:ext uri="{FF2B5EF4-FFF2-40B4-BE49-F238E27FC236}">
                <a16:creationId xmlns:a16="http://schemas.microsoft.com/office/drawing/2014/main" id="{33E7C016-2563-4796-8E33-A5131C157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25" y="2518483"/>
            <a:ext cx="4796200" cy="34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ata Augmentation | Papers With Code">
            <a:extLst>
              <a:ext uri="{FF2B5EF4-FFF2-40B4-BE49-F238E27FC236}">
                <a16:creationId xmlns:a16="http://schemas.microsoft.com/office/drawing/2014/main" id="{0A5799E5-51B8-474E-B008-38C76D9B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833" y="2674666"/>
            <a:ext cx="3537534" cy="312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3">
            <a:extLst>
              <a:ext uri="{FF2B5EF4-FFF2-40B4-BE49-F238E27FC236}">
                <a16:creationId xmlns:a16="http://schemas.microsoft.com/office/drawing/2014/main" id="{B0E28A40-2787-4828-A3A0-528E72652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636561"/>
            <a:ext cx="4796200" cy="237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Criação de dados sintéticos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0880660D-E93C-5B9D-9940-B8C357126FF1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2353374A-78E5-31D8-8CBC-B43054987DF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8505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Dropout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30701B77-E4F5-F19C-4559-4A2DF1E0FE6C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AEECBF50-6ABC-09BF-E37A-7AC121494EC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028" name="Picture 4" descr="Understanding Dropout. One particular layers that are useful… | by Roan  Gylberth | Konvergen.AI | Medium">
            <a:extLst>
              <a:ext uri="{FF2B5EF4-FFF2-40B4-BE49-F238E27FC236}">
                <a16:creationId xmlns:a16="http://schemas.microsoft.com/office/drawing/2014/main" id="{5450C3FB-8C93-A330-6E78-30AE8521F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715" y="2170446"/>
            <a:ext cx="7751193" cy="40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>
            <a:extLst>
              <a:ext uri="{FF2B5EF4-FFF2-40B4-BE49-F238E27FC236}">
                <a16:creationId xmlns:a16="http://schemas.microsoft.com/office/drawing/2014/main" id="{D0020E03-45C1-A107-2B3B-8FB4BB0FA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636561"/>
            <a:ext cx="4796200" cy="237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Eliminação de Pesos e Neurônios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33265351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Transfer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B0E28A40-2787-4828-A3A0-528E72652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999" y="1636561"/>
            <a:ext cx="8251437" cy="237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Compartilhamento de Pesos</a:t>
            </a:r>
          </a:p>
          <a:p>
            <a:pPr marL="0" indent="0">
              <a:buSzPct val="45000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Pesos de Convolução são congelados (ou não) durante o treinamento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9D92930-D1FC-4ED3-B12C-E5BC5FD6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78" y="2565399"/>
            <a:ext cx="7836244" cy="4129640"/>
          </a:xfrm>
          <a:prstGeom prst="rect">
            <a:avLst/>
          </a:prstGeom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99DCA743-7DF2-DE0E-F5A7-0947539C8C3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518C8112-EA40-3EAA-24A2-46C5BA83B36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30498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>
                <a:solidFill>
                  <a:srgbClr val="FFFFFF"/>
                </a:solidFill>
                <a:latin typeface="Latin Modern Sans"/>
              </a:rPr>
              <a:t>Let’s Code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B0E28A40-2787-4828-A3A0-528E72652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636561"/>
            <a:ext cx="7082200" cy="237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pt-BR" dirty="0">
                <a:hlinkClick r:id="rId3"/>
              </a:rPr>
              <a:t>[LINK]</a:t>
            </a: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u="sng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627687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Rede com Múltiplas Camadas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6ED4E0D-14E9-5780-1CF6-8043DBA96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49" y="2526860"/>
            <a:ext cx="6596875" cy="391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44930D55-BAFE-51CE-A43B-55D64F78AC7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493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Extração de Características é implícita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Aprendizado de Filtros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Abstração Profunda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9CFC44C-3736-968D-41FE-D30061297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2"/>
          <a:stretch/>
        </p:blipFill>
        <p:spPr bwMode="auto">
          <a:xfrm>
            <a:off x="2408238" y="3530799"/>
            <a:ext cx="5970587" cy="290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BE42AD0C-58AA-D23F-4A66-F51F2969037C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364DF57-207E-14BA-2F23-FF7450E3CFE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59081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Quebra de paradigma em problemas de visão computacional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(áudio, imagens, vídeo, etc.).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DE7474C-F5E9-CA99-74BE-717B65F54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20" y="3586874"/>
            <a:ext cx="2540000" cy="175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6284DDD-2113-04F6-F5CC-AF67660B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83" y="2972512"/>
            <a:ext cx="49117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FFF0DC06-5754-4713-E58A-5EA20D54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433" y="2453399"/>
            <a:ext cx="700087" cy="319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212BBAD9-9FA7-4E5E-F049-A8A3B964D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1445" y="2464512"/>
            <a:ext cx="1316038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Piano+Vocal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D112EBAF-7DE6-0F0F-D18A-3D628857E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845" y="2418474"/>
            <a:ext cx="142875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pt-BR" altLang="pt-BR" sz="1600"/>
              <a:t>Piano + Vocal</a:t>
            </a:r>
          </a:p>
          <a:p>
            <a:pPr>
              <a:buClrTx/>
              <a:buFontTx/>
              <a:buNone/>
            </a:pPr>
            <a:r>
              <a:rPr lang="pt-BR" altLang="pt-BR" sz="1600"/>
              <a:t>   + Bateria</a:t>
            </a: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3564EDB9-3199-C294-5B40-716C8BD6DC54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D9FBB8DF-9943-69DE-69BE-85B7BD1F1569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77234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A4C0B12F-BBAF-7FC9-23D5-5CC65C08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62" y="2742812"/>
            <a:ext cx="8027988" cy="298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B863A2D1-143E-E52E-EC74-E557C4392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Classificação de Tecido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Imagens Médicas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939BDA3C-E444-261E-354A-7BBFDC5C872C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6CBAF5DD-7D0C-80CB-C48F-7E870C0205A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69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8276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3600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trike="noStrike" spc="-1" dirty="0">
              <a:solidFill>
                <a:srgbClr val="1C1C1C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DF205DC-1557-9549-345F-8033C7DE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00" y="1890912"/>
            <a:ext cx="8318500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endParaRPr lang="pt-BR" altLang="pt-BR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C03A8AE1-2866-AA15-165E-4904A3B3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794" y="1066118"/>
            <a:ext cx="8318500" cy="467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3360" rIns="90000" bIns="45000"/>
          <a:lstStyle>
            <a:lvl1pPr marL="215900" indent="-192088"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 marL="192088" indent="-168275"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dirty="0"/>
              <a:t>Face</a:t>
            </a:r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>
              <a:buClrTx/>
              <a:buSzPct val="45000"/>
              <a:buFontTx/>
              <a:buNone/>
            </a:pPr>
            <a:endParaRPr lang="pt-BR" altLang="pt-BR" sz="2400" dirty="0"/>
          </a:p>
          <a:p>
            <a:pPr marL="192088" indent="-168275">
              <a:buSzPct val="45000"/>
              <a:buFont typeface="Wingdings" panose="05000000000000000000" pitchFamily="2" charset="2"/>
              <a:buChar char=""/>
            </a:pPr>
            <a:r>
              <a:rPr lang="pt-BR" altLang="pt-BR" sz="2000" dirty="0" err="1"/>
              <a:t>PKLot</a:t>
            </a:r>
            <a:endParaRPr lang="pt-BR" altLang="pt-BR" sz="24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1FFB3ECB-1981-9D02-969C-712EDFFA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1535113"/>
            <a:ext cx="5668962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BF84138-449E-DE45-4BB5-AF6E78F2B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4398963"/>
            <a:ext cx="2286000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7303FFB-3ABF-3F35-EACC-FF6A3B432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4306888"/>
            <a:ext cx="2670175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CustomShape 3">
            <a:extLst>
              <a:ext uri="{FF2B5EF4-FFF2-40B4-BE49-F238E27FC236}">
                <a16:creationId xmlns:a16="http://schemas.microsoft.com/office/drawing/2014/main" id="{C9F48EF0-8CAD-D850-EB67-402113CF94DA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D130DBBC-7FCC-2ED9-E5EC-33E7387F1CE9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21025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FFFFFF"/>
                </a:solidFill>
                <a:latin typeface="Latin Modern Sans"/>
              </a:rPr>
              <a:t>Deep Learning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B67F8A53-4F16-6674-D357-30B184925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034" y="1859504"/>
            <a:ext cx="7562122" cy="177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680" rIns="90000" bIns="45000"/>
          <a:lstStyle>
            <a:lvl1pPr marL="192088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1pPr>
            <a:lvl2pPr marL="431800" indent="-192088"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92088" algn="l"/>
                <a:tab pos="649288" algn="l"/>
                <a:tab pos="1106488" algn="l"/>
                <a:tab pos="1563688" algn="l"/>
                <a:tab pos="2020888" algn="l"/>
                <a:tab pos="2478088" algn="l"/>
                <a:tab pos="2935288" algn="l"/>
                <a:tab pos="3392488" algn="l"/>
                <a:tab pos="3849688" algn="l"/>
                <a:tab pos="4306888" algn="l"/>
                <a:tab pos="4764088" algn="l"/>
                <a:tab pos="5221288" algn="l"/>
                <a:tab pos="5678488" algn="l"/>
                <a:tab pos="6135688" algn="l"/>
                <a:tab pos="6592888" algn="l"/>
                <a:tab pos="7050088" algn="l"/>
                <a:tab pos="7507288" algn="l"/>
                <a:tab pos="7964488" algn="l"/>
                <a:tab pos="8421688" algn="l"/>
                <a:tab pos="8878888" algn="l"/>
                <a:tab pos="93360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pt-BR" altLang="pt-BR" dirty="0"/>
              <a:t>Transferência</a:t>
            </a:r>
            <a:r>
              <a:rPr lang="en-US" altLang="pt-BR" dirty="0"/>
              <a:t> de </a:t>
            </a:r>
            <a:r>
              <a:rPr lang="pt-BR" altLang="pt-BR" dirty="0"/>
              <a:t>contexto</a:t>
            </a:r>
            <a:r>
              <a:rPr lang="en-US" altLang="pt-BR" dirty="0"/>
              <a:t> (Image Translation)</a:t>
            </a:r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 lvl="1"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  <a:p>
            <a:pPr>
              <a:buSzPct val="45000"/>
              <a:buFont typeface="Wingdings" panose="05000000000000000000" pitchFamily="2" charset="2"/>
              <a:buChar char=""/>
            </a:pPr>
            <a:endParaRPr lang="en-US" altLang="pt-BR" dirty="0"/>
          </a:p>
        </p:txBody>
      </p:sp>
      <p:pic>
        <p:nvPicPr>
          <p:cNvPr id="5126" name="Picture 6" descr="Image-to-Image Translation with Conditional Adversarial Networks">
            <a:extLst>
              <a:ext uri="{FF2B5EF4-FFF2-40B4-BE49-F238E27FC236}">
                <a16:creationId xmlns:a16="http://schemas.microsoft.com/office/drawing/2014/main" id="{0F38AE47-CC55-2CCA-CB3D-054111F5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57" y="2747265"/>
            <a:ext cx="8740934" cy="32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stomShape 3">
            <a:extLst>
              <a:ext uri="{FF2B5EF4-FFF2-40B4-BE49-F238E27FC236}">
                <a16:creationId xmlns:a16="http://schemas.microsoft.com/office/drawing/2014/main" id="{F75319BE-F9D1-D35E-91CA-CAC9E5C920C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05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F2E6A2CC-9736-F61C-CD42-51D24B60275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18853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5763</TotalTime>
  <Words>811</Words>
  <Application>Microsoft Office PowerPoint</Application>
  <PresentationFormat>Personalizar</PresentationFormat>
  <Paragraphs>376</Paragraphs>
  <Slides>33</Slides>
  <Notes>33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Arial</vt:lpstr>
      <vt:lpstr>Calibri</vt:lpstr>
      <vt:lpstr>Latin Modern Sans</vt:lpstr>
      <vt:lpstr>Symbol</vt:lpstr>
      <vt:lpstr>Times New Roman</vt:lpstr>
      <vt:lpstr>Wingdings</vt:lpstr>
      <vt:lpstr>Office Theme</vt:lpstr>
      <vt:lpstr>Office Theme</vt:lpstr>
      <vt:lpstr>Bitmap 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150</cp:revision>
  <dcterms:created xsi:type="dcterms:W3CDTF">2021-04-28T18:38:02Z</dcterms:created>
  <dcterms:modified xsi:type="dcterms:W3CDTF">2022-10-27T18:21:09Z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1033-11.1.0.10161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130</vt:i4>
  </property>
</Properties>
</file>